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2800" dirty="0" smtClean="0"/>
              <a:t>Završni razredi u nastavnoj godini 2014./2015.</a:t>
            </a:r>
            <a:br>
              <a:rPr lang="hr-HR" sz="2800" dirty="0" smtClean="0"/>
            </a:br>
            <a:r>
              <a:rPr lang="hr-HR" sz="2800" dirty="0" smtClean="0"/>
              <a:t>imali su svoj oproštaj od srednje škole </a:t>
            </a:r>
            <a:endParaRPr lang="hr-HR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44208" y="3212976"/>
            <a:ext cx="2304256" cy="1296144"/>
          </a:xfr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20. 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vibnja 2015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026" name="Picture 2" descr="C:\Users\korisnik\Desktop\Maturanti\slike norijada\P5201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88214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9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/>
              <a:t>4.B – farmaceutski tehničar/-ka</a:t>
            </a:r>
            <a:endParaRPr lang="hr-HR" dirty="0"/>
          </a:p>
        </p:txBody>
      </p:sp>
      <p:pic>
        <p:nvPicPr>
          <p:cNvPr id="5122" name="Picture 2" descr="C:\Users\korisnik\Desktop\Maturanti\slike norijada\P5201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29" y="2276872"/>
            <a:ext cx="4081861" cy="398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Desktop\Maturanti\slike norijada\P5201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707">
            <a:off x="323528" y="1772816"/>
            <a:ext cx="55245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3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Desktop\Maturanti\slike norijada\P52012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9428"/>
          <a:stretch/>
        </p:blipFill>
        <p:spPr bwMode="auto">
          <a:xfrm>
            <a:off x="2915816" y="2780928"/>
            <a:ext cx="4975180" cy="36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Desktop\Maturanti\slike norijada\P5201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18138"/>
            <a:ext cx="6415333" cy="23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0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orisnik\Desktop\Maturanti\slike norijada\P5201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792">
            <a:off x="287776" y="585754"/>
            <a:ext cx="4321620" cy="32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orisnik\Desktop\Maturanti\slike norijada\P5201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973">
            <a:off x="3838685" y="2171727"/>
            <a:ext cx="4801030" cy="360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9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>Razrednica:</a:t>
            </a:r>
            <a:br>
              <a:rPr lang="hr-HR" dirty="0" smtClean="0"/>
            </a:br>
            <a:r>
              <a:rPr lang="hr-HR" dirty="0" err="1" smtClean="0"/>
              <a:t>Neala</a:t>
            </a:r>
            <a:r>
              <a:rPr lang="hr-HR" dirty="0" smtClean="0"/>
              <a:t> Čuljat – </a:t>
            </a:r>
            <a:r>
              <a:rPr lang="hr-HR" dirty="0" err="1" smtClean="0"/>
              <a:t>Tomašić</a:t>
            </a:r>
            <a:r>
              <a:rPr lang="hr-HR" dirty="0" smtClean="0"/>
              <a:t>, prof.</a:t>
            </a:r>
            <a:endParaRPr lang="hr-HR" dirty="0"/>
          </a:p>
        </p:txBody>
      </p:sp>
      <p:pic>
        <p:nvPicPr>
          <p:cNvPr id="7170" name="Picture 2" descr="C:\Users\korisnik\Desktop\Maturanti\slike norijada\P5201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3213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4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hr-HR" dirty="0" smtClean="0"/>
              <a:t>4.a – opća gimnazija</a:t>
            </a:r>
            <a:endParaRPr lang="hr-HR" dirty="0"/>
          </a:p>
        </p:txBody>
      </p:sp>
      <p:pic>
        <p:nvPicPr>
          <p:cNvPr id="11266" name="Picture 2" descr="C:\Users\korisnik\Desktop\Maturanti\slike norijada\P5201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9453">
            <a:off x="456816" y="2070925"/>
            <a:ext cx="5339731" cy="340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orisnik\Desktop\Maturanti\slike norijada\P5201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27" y="1484784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5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orisnik\Desktop\Maturanti\slike norijada\P5201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orisnik\Desktop\Maturanti\slike norijada\P52012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6336704" cy="32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5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>Razrednica:</a:t>
            </a:r>
            <a:br>
              <a:rPr lang="hr-HR" dirty="0" smtClean="0"/>
            </a:br>
            <a:r>
              <a:rPr lang="hr-HR" dirty="0" smtClean="0"/>
              <a:t>Ksenija </a:t>
            </a:r>
            <a:r>
              <a:rPr lang="hr-HR" dirty="0" err="1" smtClean="0"/>
              <a:t>Šaić</a:t>
            </a:r>
            <a:r>
              <a:rPr lang="hr-HR" dirty="0" smtClean="0"/>
              <a:t>, prof.</a:t>
            </a:r>
            <a:endParaRPr lang="hr-HR" dirty="0"/>
          </a:p>
        </p:txBody>
      </p:sp>
      <p:pic>
        <p:nvPicPr>
          <p:cNvPr id="13314" name="Picture 2" descr="C:\Users\korisnik\Desktop\Maturanti\slike norijada\P5201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7023"/>
            <a:ext cx="308191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orisnik\Desktop\Maturanti\slike norijada\P5201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1449"/>
            <a:ext cx="5833616" cy="43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4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korisnik\Desktop\Maturanti\slike norijada\P5201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411">
            <a:off x="749969" y="1486844"/>
            <a:ext cx="4452925" cy="35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orisnik\Desktop\Maturanti\slike norijada\P5201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3" y="764704"/>
            <a:ext cx="402991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2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393651"/>
            <a:ext cx="8424936" cy="2448272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hr-HR" sz="2800" b="1" dirty="0" smtClean="0"/>
              <a:t>Svim učenicima koji su prijavili ispite državne mature, želimo puno uspjeha i upis na željene studije; </a:t>
            </a:r>
            <a:br>
              <a:rPr lang="hr-HR" sz="2800" b="1" dirty="0" smtClean="0"/>
            </a:br>
            <a:r>
              <a:rPr lang="hr-HR" sz="2800" b="1" dirty="0" smtClean="0"/>
              <a:t>onima koji kreću u potragu za zaposlenjem želimo </a:t>
            </a:r>
            <a:br>
              <a:rPr lang="hr-HR" sz="2800" b="1" dirty="0" smtClean="0"/>
            </a:br>
            <a:r>
              <a:rPr lang="hr-HR" sz="2800" b="1" dirty="0" smtClean="0"/>
              <a:t>puno sreće, dostojanstva i poticaja z vrtlogu života.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608" y="3717032"/>
            <a:ext cx="6976864" cy="189661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/>
          <a:lstStyle/>
          <a:p>
            <a:r>
              <a:rPr lang="hr-HR" dirty="0" smtClean="0"/>
              <a:t>Nastavničko vijeće SŠ Pregrada,</a:t>
            </a:r>
          </a:p>
          <a:p>
            <a:r>
              <a:rPr lang="hr-HR" dirty="0" smtClean="0"/>
              <a:t>Ravnateljica i stručne suradnice,</a:t>
            </a:r>
          </a:p>
          <a:p>
            <a:r>
              <a:rPr lang="hr-HR" dirty="0" smtClean="0"/>
              <a:t>djelatnici Učeničkog doma i Škole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721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korisnik\Desktop\Maturanti\slike norijada\P5201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5883"/>
            <a:ext cx="5239792" cy="39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korisnik\Desktop\Maturanti\slike norijada\P5201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861024" cy="36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2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Ugostitelji </a:t>
            </a:r>
            <a:br>
              <a:rPr lang="hr-HR" dirty="0" smtClean="0"/>
            </a:br>
            <a:r>
              <a:rPr lang="hr-HR" dirty="0" smtClean="0"/>
              <a:t>3.konobari / 3. kuhari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5108"/>
            <a:ext cx="4176464" cy="3132348"/>
          </a:xfrm>
        </p:spPr>
      </p:pic>
      <p:pic>
        <p:nvPicPr>
          <p:cNvPr id="1026" name="Picture 2" descr="C:\Users\korisnik\Desktop\Maturanti\slike norijada\P5201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447599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orisnik\Desktop\Maturanti\slike norijada\P5201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2954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0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Razrednica: </a:t>
            </a:r>
            <a:br>
              <a:rPr lang="hr-HR" dirty="0" smtClean="0"/>
            </a:br>
            <a:r>
              <a:rPr lang="hr-HR" dirty="0" smtClean="0"/>
              <a:t>Mateja </a:t>
            </a:r>
            <a:r>
              <a:rPr lang="hr-HR" dirty="0" err="1" smtClean="0"/>
              <a:t>Čičko</a:t>
            </a:r>
            <a:r>
              <a:rPr lang="hr-HR" dirty="0" smtClean="0"/>
              <a:t>, prof.</a:t>
            </a:r>
            <a:endParaRPr lang="hr-HR" dirty="0"/>
          </a:p>
        </p:txBody>
      </p:sp>
      <p:pic>
        <p:nvPicPr>
          <p:cNvPr id="2050" name="Picture 2" descr="C:\Users\korisnik\Desktop\Maturanti\slike norijada\P5201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0"/>
          <a:stretch/>
        </p:blipFill>
        <p:spPr>
          <a:xfrm>
            <a:off x="4283968" y="2348880"/>
            <a:ext cx="4355442" cy="3777283"/>
          </a:xfrm>
        </p:spPr>
      </p:pic>
    </p:spTree>
    <p:extLst>
      <p:ext uri="{BB962C8B-B14F-4D97-AF65-F5344CB8AC3E}">
        <p14:creationId xmlns:p14="http://schemas.microsoft.com/office/powerpoint/2010/main" val="62594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>5d – medicinska sestra /tehničar</a:t>
            </a:r>
            <a:br>
              <a:rPr lang="hr-HR" dirty="0" smtClean="0"/>
            </a:br>
            <a:r>
              <a:rPr lang="hr-HR" dirty="0" smtClean="0"/>
              <a:t>opće njege</a:t>
            </a:r>
            <a:endParaRPr lang="hr-HR" dirty="0"/>
          </a:p>
        </p:txBody>
      </p:sp>
      <p:pic>
        <p:nvPicPr>
          <p:cNvPr id="1027" name="Picture 3" descr="C:\Users\korisnik\Desktop\Maturanti\slike norijada\P5201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5053045" cy="37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orisnik\Desktop\Maturanti\slike norijada\P5201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3260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7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>Razrednica: </a:t>
            </a:r>
            <a:br>
              <a:rPr lang="hr-HR" dirty="0" smtClean="0"/>
            </a:br>
            <a:r>
              <a:rPr lang="hr-HR" dirty="0" smtClean="0"/>
              <a:t>Dijana Jerković – Križan, prof.</a:t>
            </a:r>
            <a:endParaRPr lang="hr-HR" dirty="0"/>
          </a:p>
        </p:txBody>
      </p:sp>
      <p:pic>
        <p:nvPicPr>
          <p:cNvPr id="2050" name="Picture 2" descr="C:\Users\korisnik\Desktop\Maturanti\slike norijada\P52012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18136"/>
          <a:stretch/>
        </p:blipFill>
        <p:spPr bwMode="auto">
          <a:xfrm>
            <a:off x="467544" y="1615781"/>
            <a:ext cx="3740727" cy="38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esktop\Maturanti\slike norijada\P5201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987280" cy="37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5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hr-HR" dirty="0" smtClean="0"/>
              <a:t>4c – fizioterapeutski tehničar/-ka</a:t>
            </a:r>
            <a:endParaRPr lang="hr-HR" dirty="0"/>
          </a:p>
        </p:txBody>
      </p:sp>
      <p:pic>
        <p:nvPicPr>
          <p:cNvPr id="3074" name="Picture 2" descr="C:\Users\korisnik\Desktop\Maturanti\slike norijada\P5201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Desktop\Maturanti\slike norijada\P52012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6730"/>
          <a:stretch/>
        </p:blipFill>
        <p:spPr bwMode="auto">
          <a:xfrm rot="20510140">
            <a:off x="3883686" y="2964538"/>
            <a:ext cx="4753794" cy="29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4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>Razrednica:</a:t>
            </a:r>
            <a:br>
              <a:rPr lang="hr-HR" dirty="0" smtClean="0"/>
            </a:br>
            <a:r>
              <a:rPr lang="hr-HR" dirty="0" smtClean="0"/>
              <a:t>Sonja </a:t>
            </a:r>
            <a:r>
              <a:rPr lang="hr-HR" dirty="0" err="1" smtClean="0"/>
              <a:t>Potrebić</a:t>
            </a:r>
            <a:r>
              <a:rPr lang="hr-HR" dirty="0" smtClean="0"/>
              <a:t>, nastavnica struke</a:t>
            </a:r>
            <a:endParaRPr lang="hr-HR" dirty="0"/>
          </a:p>
        </p:txBody>
      </p:sp>
      <p:pic>
        <p:nvPicPr>
          <p:cNvPr id="4098" name="Picture 2" descr="C:\Users\korisnik\Desktop\Maturanti\slike norijada\P5201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5" y="1598654"/>
            <a:ext cx="3255867" cy="45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Desktop\Maturanti\slike norijada\P5201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098">
            <a:off x="288110" y="198884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3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orisnik\Desktop\Maturanti\slike norijada\P5201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472608" cy="38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orisnik\Desktop\Maturanti\slike norijada\P5201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6951"/>
            <a:ext cx="402301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3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80</Words>
  <Application>Microsoft Office PowerPoint</Application>
  <PresentationFormat>Prikaz na zaslonu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Office tema</vt:lpstr>
      <vt:lpstr>Završni razredi u nastavnoj godini 2014./2015. imali su svoj oproštaj od srednje škole </vt:lpstr>
      <vt:lpstr>Ugostitelji  3.konobari / 3. kuhari</vt:lpstr>
      <vt:lpstr>PowerPointova prezentacija</vt:lpstr>
      <vt:lpstr>Razrednica:  Mateja Čičko, prof.</vt:lpstr>
      <vt:lpstr>5d – medicinska sestra /tehničar opće njege</vt:lpstr>
      <vt:lpstr>Razrednica:  Dijana Jerković – Križan, prof.</vt:lpstr>
      <vt:lpstr>4c – fizioterapeutski tehničar/-ka</vt:lpstr>
      <vt:lpstr>Razrednica: Sonja Potrebić, nastavnica struke</vt:lpstr>
      <vt:lpstr>PowerPointova prezentacija</vt:lpstr>
      <vt:lpstr>4.B – farmaceutski tehničar/-ka</vt:lpstr>
      <vt:lpstr>PowerPointova prezentacija</vt:lpstr>
      <vt:lpstr>PowerPointova prezentacija</vt:lpstr>
      <vt:lpstr>Razrednica: Neala Čuljat – Tomašić, prof.</vt:lpstr>
      <vt:lpstr>4.a – opća gimnazija</vt:lpstr>
      <vt:lpstr>PowerPointova prezentacija</vt:lpstr>
      <vt:lpstr>Razrednica: Ksenija Šaić, prof.</vt:lpstr>
      <vt:lpstr>PowerPointova prezentacija</vt:lpstr>
      <vt:lpstr>Svim učenicima koji su prijavili ispite državne mature, želimo puno uspjeha i upis na željene studije;  onima koji kreću u potragu za zaposlenjem želimo  puno sreće, dostojanstva i poticaja z vrtlogu života.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Završni razredi u nastavnoj godini 2014./2015. imali su svoj oproštaj od srednje škole </dc:title>
  <dc:creator>Bernarda</dc:creator>
  <cp:lastModifiedBy>korisnik</cp:lastModifiedBy>
  <cp:revision>10</cp:revision>
  <dcterms:created xsi:type="dcterms:W3CDTF">2015-05-21T12:24:41Z</dcterms:created>
  <dcterms:modified xsi:type="dcterms:W3CDTF">2015-05-22T07:40:41Z</dcterms:modified>
</cp:coreProperties>
</file>