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23.12.2015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Srednja škola Pregrada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854696" cy="1752600"/>
          </a:xfrm>
        </p:spPr>
        <p:txBody>
          <a:bodyPr/>
          <a:lstStyle/>
          <a:p>
            <a:r>
              <a:rPr lang="hr-HR" sz="3600" dirty="0" smtClean="0"/>
              <a:t>Nastavna godina 2015. /2016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193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wheel spokes="1"/>
      </p:transition>
    </mc:Choice>
    <mc:Fallback>
      <p:transition spd="slow" advClick="0" advTm="1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1.mojalbum.com/13910441_17374887_17465419/novoletne-voscilnice-2009-pick-point/17465419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20254" r="4588" b="12978"/>
          <a:stretch/>
        </p:blipFill>
        <p:spPr bwMode="auto">
          <a:xfrm rot="20936395">
            <a:off x="655791" y="1326124"/>
            <a:ext cx="4603460" cy="26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 rot="21238082">
            <a:off x="454526" y="4130834"/>
            <a:ext cx="795269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engleski</a:t>
            </a:r>
            <a:r>
              <a:rPr lang="en-US" sz="2800" dirty="0"/>
              <a:t> </a:t>
            </a:r>
            <a:r>
              <a:rPr lang="en-US" sz="2800" b="1" dirty="0"/>
              <a:t>Merry Christmas and Happy New Year</a:t>
            </a:r>
            <a:endParaRPr lang="hr-HR" sz="2800" dirty="0"/>
          </a:p>
        </p:txBody>
      </p:sp>
      <p:sp>
        <p:nvSpPr>
          <p:cNvPr id="3" name="Pravokutnik 2"/>
          <p:cNvSpPr/>
          <p:nvPr/>
        </p:nvSpPr>
        <p:spPr>
          <a:xfrm rot="239819">
            <a:off x="528370" y="5516650"/>
            <a:ext cx="81522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/>
              <a:t>njemački</a:t>
            </a:r>
            <a:r>
              <a:rPr lang="de-DE" dirty="0"/>
              <a:t> </a:t>
            </a:r>
            <a:r>
              <a:rPr lang="de-DE" sz="2400" b="1" dirty="0"/>
              <a:t>Fröhliche Weihnachten und ein gutes neues Jahr</a:t>
            </a:r>
            <a:endParaRPr lang="hr-HR" sz="2400" dirty="0"/>
          </a:p>
        </p:txBody>
      </p:sp>
      <p:sp>
        <p:nvSpPr>
          <p:cNvPr id="4" name="Pravokutnik 3"/>
          <p:cNvSpPr/>
          <p:nvPr/>
        </p:nvSpPr>
        <p:spPr>
          <a:xfrm>
            <a:off x="1875241" y="484861"/>
            <a:ext cx="655763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r-HR" dirty="0"/>
              <a:t>latinski </a:t>
            </a:r>
            <a:r>
              <a:rPr lang="hr-HR" sz="2400" b="1" dirty="0" err="1"/>
              <a:t>Natale</a:t>
            </a:r>
            <a:r>
              <a:rPr lang="hr-HR" sz="2400" b="1" dirty="0"/>
              <a:t> </a:t>
            </a:r>
            <a:r>
              <a:rPr lang="hr-HR" sz="2400" b="1" dirty="0" err="1"/>
              <a:t>hilare</a:t>
            </a:r>
            <a:r>
              <a:rPr lang="hr-HR" sz="2400" b="1" dirty="0"/>
              <a:t> et </a:t>
            </a:r>
            <a:r>
              <a:rPr lang="hr-HR" sz="2400" b="1" dirty="0" err="1"/>
              <a:t>annum</a:t>
            </a:r>
            <a:r>
              <a:rPr lang="hr-HR" sz="2400" b="1" dirty="0"/>
              <a:t> </a:t>
            </a:r>
            <a:r>
              <a:rPr lang="hr-HR" sz="2400" b="1" dirty="0" err="1"/>
              <a:t>faustum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4096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 rot="536251">
            <a:off x="5147440" y="3656311"/>
            <a:ext cx="3243549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    francuski </a:t>
            </a:r>
            <a:endParaRPr lang="hr-HR" dirty="0" smtClean="0"/>
          </a:p>
          <a:p>
            <a:pPr algn="ctr"/>
            <a:r>
              <a:rPr lang="fr-FR" sz="2400" b="1" dirty="0" smtClean="0"/>
              <a:t>Joyeux </a:t>
            </a:r>
            <a:r>
              <a:rPr lang="fr-FR" sz="2400" b="1" dirty="0"/>
              <a:t>Noël </a:t>
            </a:r>
            <a:endParaRPr lang="hr-HR" sz="2400" b="1" dirty="0" smtClean="0"/>
          </a:p>
          <a:p>
            <a:pPr algn="ctr"/>
            <a:r>
              <a:rPr lang="fr-FR" sz="2400" b="1" dirty="0" smtClean="0"/>
              <a:t>et </a:t>
            </a:r>
            <a:r>
              <a:rPr lang="fr-FR" sz="2400" b="1" dirty="0"/>
              <a:t>bonne année</a:t>
            </a:r>
            <a:endParaRPr lang="hr-HR" sz="2400" dirty="0"/>
          </a:p>
        </p:txBody>
      </p:sp>
      <p:sp>
        <p:nvSpPr>
          <p:cNvPr id="3" name="Pravokutnik 2"/>
          <p:cNvSpPr/>
          <p:nvPr/>
        </p:nvSpPr>
        <p:spPr>
          <a:xfrm>
            <a:off x="899592" y="5085184"/>
            <a:ext cx="669674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err="1"/>
              <a:t>talijanski</a:t>
            </a:r>
            <a:r>
              <a:rPr lang="it-IT" dirty="0"/>
              <a:t> </a:t>
            </a:r>
            <a:r>
              <a:rPr lang="it-IT" sz="2800" b="1" dirty="0"/>
              <a:t>Buon Natale e felice anno nuovo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569328" y="807095"/>
            <a:ext cx="80648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dirty="0"/>
              <a:t>esperanto </a:t>
            </a:r>
            <a:r>
              <a:rPr lang="hr-HR" sz="2400" b="1" dirty="0" err="1"/>
              <a:t>Bonan</a:t>
            </a:r>
            <a:r>
              <a:rPr lang="hr-HR" sz="2400" b="1" dirty="0"/>
              <a:t> </a:t>
            </a:r>
            <a:r>
              <a:rPr lang="hr-HR" sz="2400" b="1" dirty="0" err="1"/>
              <a:t>Kristnaskon</a:t>
            </a:r>
            <a:r>
              <a:rPr lang="hr-HR" sz="2400" b="1" dirty="0"/>
              <a:t> kaj </a:t>
            </a:r>
            <a:r>
              <a:rPr lang="hr-HR" sz="2400" b="1" dirty="0" err="1"/>
              <a:t>feliĉan</a:t>
            </a:r>
            <a:r>
              <a:rPr lang="hr-HR" sz="2400" b="1" dirty="0"/>
              <a:t> </a:t>
            </a:r>
            <a:r>
              <a:rPr lang="hr-HR" sz="2400" b="1" dirty="0" err="1"/>
              <a:t>novan</a:t>
            </a:r>
            <a:r>
              <a:rPr lang="hr-HR" sz="2400" b="1" dirty="0"/>
              <a:t> </a:t>
            </a:r>
            <a:r>
              <a:rPr lang="hr-HR" sz="2400" b="1" dirty="0" err="1"/>
              <a:t>jaron</a:t>
            </a:r>
            <a:endParaRPr lang="hr-HR" sz="2400" dirty="0"/>
          </a:p>
        </p:txBody>
      </p:sp>
      <p:pic>
        <p:nvPicPr>
          <p:cNvPr id="10242" name="Picture 2" descr="https://predragdebevec.files.wordpress.com/2010/01/nova_godina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254">
            <a:off x="534399" y="1605842"/>
            <a:ext cx="4253625" cy="3190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hamdocamo.files.wordpress.com/2012/12/524980_544677208876508_348580571_n.jpg?w=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410">
            <a:off x="6014607" y="1694595"/>
            <a:ext cx="2590173" cy="16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8210" y="400120"/>
            <a:ext cx="6923112" cy="1143000"/>
          </a:xfrm>
        </p:spPr>
        <p:txBody>
          <a:bodyPr/>
          <a:lstStyle/>
          <a:p>
            <a:r>
              <a:rPr lang="hr-HR" dirty="0"/>
              <a:t>č</a:t>
            </a:r>
            <a:r>
              <a:rPr lang="hr-HR" dirty="0" smtClean="0"/>
              <a:t>estitka      … za Božić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851920" y="1556792"/>
            <a:ext cx="47016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Čestit Božić, puno mira, </a:t>
            </a:r>
          </a:p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ljubavi i dobrote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cvijet.info/images/galleries/640-480/7b123ec7-100_6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528392" cy="46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tro-portal.hr/img/repository/2009/12/medium/poklon_wik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040">
            <a:off x="539552" y="980728"/>
            <a:ext cx="4392488" cy="28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enskikutak.hr/repository/ckeditor/images/pr-objave/meli-bozicni-kolaci/meli-kolaci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57">
            <a:off x="4658084" y="1717392"/>
            <a:ext cx="4108522" cy="30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lica.zurnal24.si/modules/aktualno/uploads/zi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12" y="3861048"/>
            <a:ext cx="3212344" cy="27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0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24sata.hr/image/ukrasite-tradicionalne-bozicne-medenjake-bijelim-pahuljama-223x335-20121251-20121220154414-bae2c10802f711a9822d564f964932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583">
            <a:off x="653482" y="37102"/>
            <a:ext cx="2484115" cy="3731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_kmuZeFj0uA/TPqSdtv5dTI/AAAAAAAADtY/xwRnirP8skA/s1600/Zvoncici-download-besplatne-slike-pozadine-desktop-praznici-blagdani-cestitke-razglednice-bozic-nova-godina-facebook-tw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572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coolinarika.net/image/moj-bozicni-panj-buche-de-noel-coolinarika-3ba3495c91e39ebb94057518ea93e62e_view_m.jpg?v=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15">
            <a:off x="4126984" y="692696"/>
            <a:ext cx="3888854" cy="292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astronomija.hr/wp-content/uploads/2012/03/bozicni-keksi-Elena-Schweit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299">
            <a:off x="520452" y="3655690"/>
            <a:ext cx="3619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2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-9fMtKCIECo0/UJLuGYpiCSI/AAAAAAAALOc/jJH1PwOffnc/s500/animacije-bozicne-slike-cestitke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" y="1844824"/>
            <a:ext cx="2890971" cy="48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raneweb.net/images/bozic/bozic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157">
            <a:off x="2796897" y="641585"/>
            <a:ext cx="6122818" cy="45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6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orum-opp.com/cestitke/cestitka2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1"/>
          <a:stretch/>
        </p:blipFill>
        <p:spPr bwMode="auto">
          <a:xfrm>
            <a:off x="467544" y="819520"/>
            <a:ext cx="7992888" cy="53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7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740380">
            <a:off x="420130" y="413792"/>
            <a:ext cx="2987824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čestitka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870568" y="908720"/>
            <a:ext cx="4701674" cy="507831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Puno sreće, zadovoljstva, </a:t>
            </a:r>
          </a:p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spjeha i </a:t>
            </a:r>
          </a:p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reće u</a:t>
            </a:r>
          </a:p>
          <a:p>
            <a:pPr algn="ctr"/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novoj</a:t>
            </a:r>
            <a:endParaRPr lang="hr-H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2016. godini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ss-bkasica-grubisnopolje.skole.hr/upload/ss-bkasica-grubisnopolje/images/newsimg/1088/Image/Cestitka_2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921">
            <a:off x="163504" y="2501615"/>
            <a:ext cx="4415036" cy="3594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olklor-kopivanec.com.hr/slike_upload/20121225/velicina1/folklor2012122519353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37" y="68639"/>
            <a:ext cx="4744976" cy="1560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95536" y="1196752"/>
            <a:ext cx="82089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Dobre odluke,</a:t>
            </a:r>
          </a:p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ostvarive želje, </a:t>
            </a:r>
          </a:p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snagu i uspješnost </a:t>
            </a:r>
          </a:p>
          <a:p>
            <a:pPr algn="ctr"/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učenju</a:t>
            </a:r>
          </a:p>
          <a:p>
            <a:pPr algn="ctr"/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</a:t>
            </a:r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 vam nastavnici</a:t>
            </a:r>
          </a:p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Srednje škole Pregrada </a:t>
            </a:r>
            <a:endParaRPr lang="hr-H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://www.skola-hodosan.hr/Arhiv_fotografija/2005_06/Zvoncic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8961"/>
            <a:ext cx="1088132" cy="9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11561" y="3429000"/>
            <a:ext cx="7745456" cy="258532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Vidimo se u</a:t>
            </a:r>
          </a:p>
          <a:p>
            <a:pPr algn="ctr"/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novom radnom danu</a:t>
            </a:r>
          </a:p>
          <a:p>
            <a:pPr algn="ctr"/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 </a:t>
            </a:r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hr-H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iječnja 2016. 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www.dominstil.si/imgs/content/cont_articles/2010/11/voscilnice/novoletne_voscilnice_embosirane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9873" b="870"/>
          <a:stretch/>
        </p:blipFill>
        <p:spPr bwMode="auto">
          <a:xfrm>
            <a:off x="2255520" y="86493"/>
            <a:ext cx="4130040" cy="33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1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wheel spokes="1"/>
      </p:transition>
    </mc:Choice>
    <mc:Fallback>
      <p:transition spd="slow" advClick="0" advTm="15000">
        <p:wheel spokes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102</Words>
  <Application>Microsoft Office PowerPoint</Application>
  <PresentationFormat>Prikaz na zaslonu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Tijek</vt:lpstr>
      <vt:lpstr>Srednja škola Pregrada</vt:lpstr>
      <vt:lpstr>čestitka      … za Božić</vt:lpstr>
      <vt:lpstr>PowerPointova prezentacija</vt:lpstr>
      <vt:lpstr>PowerPointova prezentacija</vt:lpstr>
      <vt:lpstr>PowerPointova prezentacija</vt:lpstr>
      <vt:lpstr>PowerPointova prezentacija</vt:lpstr>
      <vt:lpstr>čestitka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Pregrada</dc:title>
  <dc:creator>Bernarda</dc:creator>
  <cp:lastModifiedBy>korisnik</cp:lastModifiedBy>
  <cp:revision>7</cp:revision>
  <dcterms:created xsi:type="dcterms:W3CDTF">2015-12-23T07:45:59Z</dcterms:created>
  <dcterms:modified xsi:type="dcterms:W3CDTF">2015-12-23T08:43:32Z</dcterms:modified>
</cp:coreProperties>
</file>